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5" r:id="rId10"/>
    <p:sldId id="263" r:id="rId11"/>
    <p:sldId id="266" r:id="rId12"/>
    <p:sldId id="267" r:id="rId13"/>
    <p:sldId id="268" r:id="rId14"/>
    <p:sldId id="264" r:id="rId15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691633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pic>
        <p:nvPicPr>
          <p:cNvPr id="2" name="text67048000016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" y="3163002"/>
            <a:ext cx="11944350" cy="2143125"/>
          </a:xfrm>
          <a:prstGeom prst="rect">
            <a:avLst/>
          </a:prstGeom>
          <a:noFill/>
        </p:spPr>
      </p:pic>
      <p:pic>
        <p:nvPicPr>
          <p:cNvPr id="3" name="text104649565085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8401050"/>
            <a:ext cx="10420350" cy="38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4E449-8C0A-4376-FFFA-BA663B1F8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8" y="462981"/>
            <a:ext cx="11017224" cy="4320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D902F2-65EA-6085-BD6A-CC9B4872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8" y="4783461"/>
            <a:ext cx="8856984" cy="5184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10C24-42A2-5C2C-9282-4E8AD511267B}"/>
            </a:ext>
          </a:extLst>
        </p:cNvPr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75A172-1858-C5B5-FDA5-05C77F660BB2}"/>
              </a:ext>
            </a:extLst>
          </p:cNvPr>
          <p:cNvSpPr txBox="1"/>
          <p:nvPr/>
        </p:nvSpPr>
        <p:spPr>
          <a:xfrm>
            <a:off x="5857683" y="546797"/>
            <a:ext cx="6572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프로젝트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9CBA7-C4AD-8872-53E3-AAB9E1DD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5" y="1930435"/>
            <a:ext cx="6768752" cy="465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094130-05AE-CC91-7EA2-8DCBF6B6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4905787"/>
            <a:ext cx="7980420" cy="4678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E91AFF-B681-5D48-11F4-817C91452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52" y="1870236"/>
            <a:ext cx="6696745" cy="58732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121D0D-4EF5-AF2E-BF71-590B54E23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4492280"/>
            <a:ext cx="8277273" cy="5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CE5F5-C3FF-07A5-8FD8-747921D64BAA}"/>
            </a:ext>
          </a:extLst>
        </p:cNvPr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81BA0D-FCF1-9CBC-4141-657D7B0CBEAE}"/>
              </a:ext>
            </a:extLst>
          </p:cNvPr>
          <p:cNvSpPr txBox="1"/>
          <p:nvPr/>
        </p:nvSpPr>
        <p:spPr>
          <a:xfrm>
            <a:off x="215008" y="318964"/>
            <a:ext cx="5388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프로젝트 관련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EF10A-CB5A-0B47-8DEE-C992E0C9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084"/>
            <a:ext cx="18288000" cy="888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08AD7-D952-5721-3337-1741C8F7768D}"/>
            </a:ext>
          </a:extLst>
        </p:cNvPr>
        <p:cNvGrpSpPr/>
        <p:nvPr/>
      </p:nvGrpSpPr>
      <p:grpSpPr>
        <a:xfrm>
          <a:off x="885825" y="819150"/>
          <a:ext cx="16154400" cy="8677275"/>
          <a:chOff x="885825" y="819150"/>
          <a:chExt cx="16154400" cy="8677275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84766-46E6-7FB7-3FEB-0A7A8954C65F}"/>
              </a:ext>
            </a:extLst>
          </p:cNvPr>
          <p:cNvSpPr txBox="1"/>
          <p:nvPr/>
        </p:nvSpPr>
        <p:spPr>
          <a:xfrm>
            <a:off x="917289" y="1975148"/>
            <a:ext cx="1585330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기존에 배웠던 알고리즘을 이용하여 조원과 같이 기획한 프로젝트를 만드는 기회가 생겨서 좋은 경험을 했다고 생각합니다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또한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조장이 되어 모두를 이끌어 전부 완성된 것은 아니지만 어느정도 성공된 것이 너무나 뿌듯하다고 생각 하였고 성취감을 느꼈습니다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					      - 1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조 지휘관  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비록 이번 프로젝트 까지 하고 편입으로 인하여 그만 두게 되었습니다만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조원들과 다같이 협력 하여 무언가를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만들수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있는 기회가 생겨서 너무 좋았습니다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그리고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자바에 대한 다양한 알고리즘을 이 수업을 통해 배웠는데 대학에 가서도 잘 써먹을 수 있도록 하겠습니다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Thank y</a:t>
            </a:r>
            <a:r>
              <a:rPr lang="en-US" altLang="ko-KR" sz="2800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ou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!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					-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삼성회장 이재용 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아무것도 모르는 상태에서 악으로 깡으로 필승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 can do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의 마음가짐으로 수업을 신청하여 배우게 되었습니다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이번 프로젝트는 비전공자가 열심히 노력하여 조원들에게 도움이 될 수 있어 성장을 체감할 수 있는 기회가 되었습니다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앞으로의 커리큘럼도 열심 히 노력하도록 하겠습니다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					-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북한 주민 주씨 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6C4DD-D841-F299-F2EC-073B655860AF}"/>
              </a:ext>
            </a:extLst>
          </p:cNvPr>
          <p:cNvSpPr txBox="1"/>
          <p:nvPr/>
        </p:nvSpPr>
        <p:spPr>
          <a:xfrm>
            <a:off x="917289" y="318964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/>
              <a:t>느낀점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9205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6FCA8-909F-3F35-9817-1D31C2EC4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613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714375" y="-504825"/>
          <a:ext cx="16182975" cy="10972800"/>
          <a:chOff x="-714375" y="-504825"/>
          <a:chExt cx="16182975" cy="10972800"/>
        </a:xfrm>
      </p:grpSpPr>
      <p:pic>
        <p:nvPicPr>
          <p:cNvPr id="7" name="frame237996981147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75" y="-504825"/>
            <a:ext cx="9839325" cy="11477625"/>
          </a:xfrm>
          <a:prstGeom prst="rect">
            <a:avLst/>
          </a:prstGeom>
          <a:noFill/>
        </p:spPr>
      </p:pic>
      <p:pic>
        <p:nvPicPr>
          <p:cNvPr id="2" name="text70162363006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175" y="962025"/>
            <a:ext cx="3914775" cy="638175"/>
          </a:xfrm>
          <a:prstGeom prst="rect">
            <a:avLst/>
          </a:prstGeom>
          <a:noFill/>
        </p:spPr>
      </p:pic>
      <p:pic>
        <p:nvPicPr>
          <p:cNvPr id="3" name="text22905580915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175" y="4267200"/>
            <a:ext cx="6000750" cy="638175"/>
          </a:xfrm>
          <a:prstGeom prst="rect">
            <a:avLst/>
          </a:prstGeom>
          <a:noFill/>
        </p:spPr>
      </p:pic>
      <p:pic>
        <p:nvPicPr>
          <p:cNvPr id="4" name="text624883330208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550" y="5934075"/>
            <a:ext cx="6048375" cy="638175"/>
          </a:xfrm>
          <a:prstGeom prst="rect">
            <a:avLst/>
          </a:prstGeom>
          <a:noFill/>
        </p:spPr>
      </p:pic>
      <p:pic>
        <p:nvPicPr>
          <p:cNvPr id="5" name="text503168147163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5550" y="7743825"/>
            <a:ext cx="6067425" cy="638175"/>
          </a:xfrm>
          <a:prstGeom prst="rect">
            <a:avLst/>
          </a:prstGeom>
          <a:noFill/>
        </p:spPr>
      </p:pic>
      <p:pic>
        <p:nvPicPr>
          <p:cNvPr id="6" name="text773914244298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550" y="2447925"/>
            <a:ext cx="6000750" cy="638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04775" y="-28575"/>
          <a:ext cx="18383250" cy="8877300"/>
          <a:chOff x="-104775" y="-28575"/>
          <a:chExt cx="18383250" cy="8877300"/>
        </a:xfrm>
      </p:grpSpPr>
      <p:pic>
        <p:nvPicPr>
          <p:cNvPr id="10" name="text985425629546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552700"/>
            <a:ext cx="3914775" cy="638175"/>
          </a:xfrm>
          <a:prstGeom prst="rect">
            <a:avLst/>
          </a:prstGeom>
          <a:noFill/>
        </p:spPr>
      </p:pic>
      <p:pic>
        <p:nvPicPr>
          <p:cNvPr id="4" name="frame144854865129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5" y="-28575"/>
            <a:ext cx="18488025" cy="2114550"/>
          </a:xfrm>
          <a:prstGeom prst="rect">
            <a:avLst/>
          </a:prstGeom>
          <a:noFill/>
        </p:spPr>
      </p:pic>
      <p:pic>
        <p:nvPicPr>
          <p:cNvPr id="6" name="text629345432085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29200"/>
            <a:ext cx="285750" cy="61912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C7449-D4C2-6343-992A-F798D25BC291}"/>
              </a:ext>
            </a:extLst>
          </p:cNvPr>
          <p:cNvSpPr txBox="1"/>
          <p:nvPr/>
        </p:nvSpPr>
        <p:spPr>
          <a:xfrm>
            <a:off x="215008" y="7976381"/>
            <a:ext cx="66749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이재용</a:t>
            </a:r>
            <a:endParaRPr lang="en-US" altLang="ko-KR" sz="4000" dirty="0"/>
          </a:p>
          <a:p>
            <a:pPr algn="ctr"/>
            <a:r>
              <a:rPr lang="ko-KR" altLang="en-US" sz="2800" dirty="0"/>
              <a:t>짧은 시간동안 열심히 힘내 보겠습니다</a:t>
            </a:r>
            <a:r>
              <a:rPr lang="en-US" altLang="ko-KR" sz="28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AEFDD-B0A1-35BE-27DC-1D75495EA59E}"/>
              </a:ext>
            </a:extLst>
          </p:cNvPr>
          <p:cNvSpPr txBox="1"/>
          <p:nvPr/>
        </p:nvSpPr>
        <p:spPr>
          <a:xfrm>
            <a:off x="6288128" y="7982464"/>
            <a:ext cx="49586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강상준</a:t>
            </a:r>
            <a:endParaRPr lang="en-US" altLang="ko-KR" sz="4000" dirty="0"/>
          </a:p>
          <a:p>
            <a:pPr algn="ctr"/>
            <a:r>
              <a:rPr lang="ko-KR" altLang="en-US" sz="2800" dirty="0"/>
              <a:t>더 이상 물러날 곳이 없다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20F18-A0EC-E328-AF3B-EA850C8EBAB9}"/>
              </a:ext>
            </a:extLst>
          </p:cNvPr>
          <p:cNvSpPr txBox="1"/>
          <p:nvPr/>
        </p:nvSpPr>
        <p:spPr>
          <a:xfrm>
            <a:off x="10630812" y="7735788"/>
            <a:ext cx="79098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/>
              <a:t>주시찬</a:t>
            </a:r>
            <a:endParaRPr lang="en-US" altLang="ko-KR" sz="4000" dirty="0"/>
          </a:p>
          <a:p>
            <a:pPr algn="ctr"/>
            <a:r>
              <a:rPr lang="ko-KR" altLang="en-US" sz="2800" dirty="0"/>
              <a:t>최대한 열심히 프로젝트에 임하겠습니다</a:t>
            </a:r>
            <a:r>
              <a:rPr lang="en-US" altLang="ko-KR" sz="2800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6F4FBB-B148-3A3D-2253-19EF24EF2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5" y="3831419"/>
            <a:ext cx="5342438" cy="37814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861917-B477-D9F8-E14B-2FD2D510E6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57" y="3067550"/>
            <a:ext cx="3411803" cy="4545294"/>
          </a:xfrm>
          <a:prstGeom prst="rect">
            <a:avLst/>
          </a:prstGeom>
        </p:spPr>
      </p:pic>
      <p:sp>
        <p:nvSpPr>
          <p:cNvPr id="19" name="AutoShape 2" descr="주시경">
            <a:extLst>
              <a:ext uri="{FF2B5EF4-FFF2-40B4-BE49-F238E27FC236}">
                <a16:creationId xmlns:a16="http://schemas.microsoft.com/office/drawing/2014/main" id="{BC7AE2B3-A62E-27AB-AD69-3E1CC06F8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599" y="1381125"/>
            <a:ext cx="391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4" descr="주시경">
            <a:extLst>
              <a:ext uri="{FF2B5EF4-FFF2-40B4-BE49-F238E27FC236}">
                <a16:creationId xmlns:a16="http://schemas.microsoft.com/office/drawing/2014/main" id="{FDADE2CD-1ED9-847D-7281-6F32D5DA6C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1억대 현상금' 중국서 탈옥한 탈북자 41일 만에 검거…사지 들린 채 체포 | 서울신문">
            <a:extLst>
              <a:ext uri="{FF2B5EF4-FFF2-40B4-BE49-F238E27FC236}">
                <a16:creationId xmlns:a16="http://schemas.microsoft.com/office/drawing/2014/main" id="{AEF477FB-400A-38A7-B48F-1CB431BF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55" y="3495675"/>
            <a:ext cx="6398405" cy="41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885825" y="819150"/>
          <a:ext cx="16154400" cy="8677275"/>
          <a:chOff x="885825" y="819150"/>
          <a:chExt cx="16154400" cy="8677275"/>
        </a:xfrm>
      </p:grpSpPr>
      <p:pic>
        <p:nvPicPr>
          <p:cNvPr id="5" name="text12741851695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19150"/>
            <a:ext cx="6076950" cy="10287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E6880-8BE4-2DCE-EBB4-5F121E81F888}"/>
              </a:ext>
            </a:extLst>
          </p:cNvPr>
          <p:cNvSpPr txBox="1"/>
          <p:nvPr/>
        </p:nvSpPr>
        <p:spPr>
          <a:xfrm>
            <a:off x="902495" y="2767236"/>
            <a:ext cx="88175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강상준 </a:t>
            </a:r>
            <a:r>
              <a:rPr lang="en-US" altLang="ko-KR" sz="4800" dirty="0"/>
              <a:t>: </a:t>
            </a:r>
            <a:r>
              <a:rPr lang="ko-KR" altLang="en-US" sz="4800" dirty="0"/>
              <a:t>팀장</a:t>
            </a:r>
            <a:endParaRPr lang="en-US" altLang="ko-KR" sz="4800" dirty="0"/>
          </a:p>
          <a:p>
            <a:r>
              <a:rPr lang="ko-KR" altLang="en-US" sz="4800" dirty="0"/>
              <a:t> </a:t>
            </a:r>
            <a:r>
              <a:rPr lang="en-US" altLang="ko-KR" sz="4800" dirty="0"/>
              <a:t>	</a:t>
            </a:r>
            <a:r>
              <a:rPr lang="ko-KR" altLang="en-US" sz="3600" dirty="0"/>
              <a:t>▶ 로그인</a:t>
            </a:r>
            <a:r>
              <a:rPr lang="en-US" altLang="ko-KR" sz="3600" dirty="0"/>
              <a:t>,</a:t>
            </a:r>
            <a:r>
              <a:rPr lang="ko-KR" altLang="en-US" sz="3600" dirty="0"/>
              <a:t>회원가입</a:t>
            </a:r>
            <a:r>
              <a:rPr lang="en-US" altLang="ko-KR" sz="3600" dirty="0"/>
              <a:t>, DTO</a:t>
            </a:r>
          </a:p>
          <a:p>
            <a:r>
              <a:rPr lang="en-US" altLang="ko-KR" sz="3600" dirty="0"/>
              <a:t>	</a:t>
            </a:r>
            <a:r>
              <a:rPr lang="ko-KR" altLang="en-US" sz="3600" dirty="0"/>
              <a:t>▶ </a:t>
            </a:r>
            <a:r>
              <a:rPr lang="ko-KR" altLang="en-US" sz="3600" dirty="0" err="1"/>
              <a:t>작업물</a:t>
            </a:r>
            <a:r>
              <a:rPr lang="ko-KR" altLang="en-US" sz="3600" dirty="0"/>
              <a:t> 검토 및 확인</a:t>
            </a:r>
            <a:endParaRPr lang="en-US" altLang="ko-KR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32C69-7587-C5F9-1D73-9A52A050F109}"/>
              </a:ext>
            </a:extLst>
          </p:cNvPr>
          <p:cNvSpPr txBox="1"/>
          <p:nvPr/>
        </p:nvSpPr>
        <p:spPr>
          <a:xfrm>
            <a:off x="917288" y="5256282"/>
            <a:ext cx="10602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이재용 </a:t>
            </a:r>
            <a:r>
              <a:rPr lang="en-US" altLang="ko-KR" sz="4800" dirty="0"/>
              <a:t>: </a:t>
            </a:r>
            <a:r>
              <a:rPr lang="ko-KR" altLang="en-US" sz="4800" dirty="0"/>
              <a:t>팀원</a:t>
            </a:r>
            <a:endParaRPr lang="en-US" altLang="ko-KR" sz="4800" dirty="0"/>
          </a:p>
          <a:p>
            <a:r>
              <a:rPr lang="en-US" altLang="ko-KR" sz="4800" dirty="0"/>
              <a:t>	</a:t>
            </a:r>
            <a:r>
              <a:rPr lang="ko-KR" altLang="en-US" sz="3600" dirty="0"/>
              <a:t>▶ 장바구니</a:t>
            </a:r>
            <a:r>
              <a:rPr lang="en-US" altLang="ko-KR" sz="3600" dirty="0"/>
              <a:t>, </a:t>
            </a:r>
            <a:r>
              <a:rPr lang="ko-KR" altLang="en-US" sz="3600" dirty="0"/>
              <a:t>프로젝트 다이어그램</a:t>
            </a:r>
            <a:r>
              <a:rPr lang="en-US" altLang="ko-KR" sz="3600" dirty="0"/>
              <a:t>,</a:t>
            </a:r>
            <a:r>
              <a:rPr lang="ko-KR" altLang="en-US" sz="3600" dirty="0"/>
              <a:t>과실주</a:t>
            </a:r>
            <a:r>
              <a:rPr lang="en-US" altLang="ko-KR" sz="3600" dirty="0"/>
              <a:t>, </a:t>
            </a:r>
            <a:r>
              <a:rPr lang="ko-KR" altLang="en-US" sz="3600" dirty="0"/>
              <a:t>맥주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CE52B-A4CA-9AF5-0D10-173E095A9AEC}"/>
              </a:ext>
            </a:extLst>
          </p:cNvPr>
          <p:cNvSpPr txBox="1"/>
          <p:nvPr/>
        </p:nvSpPr>
        <p:spPr>
          <a:xfrm>
            <a:off x="903033" y="8443464"/>
            <a:ext cx="960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/>
              <a:t>주시찬</a:t>
            </a:r>
            <a:r>
              <a:rPr lang="ko-KR" altLang="en-US" sz="4800" dirty="0"/>
              <a:t> </a:t>
            </a:r>
            <a:r>
              <a:rPr lang="en-US" altLang="ko-KR" sz="4800" dirty="0"/>
              <a:t>: </a:t>
            </a:r>
            <a:r>
              <a:rPr lang="ko-KR" altLang="en-US" sz="4800" dirty="0"/>
              <a:t>팀원</a:t>
            </a:r>
            <a:endParaRPr lang="en-US" altLang="ko-KR" sz="4800" dirty="0"/>
          </a:p>
          <a:p>
            <a:r>
              <a:rPr lang="en-US" altLang="ko-KR" sz="4800" dirty="0"/>
              <a:t>	</a:t>
            </a:r>
            <a:r>
              <a:rPr lang="ko-KR" altLang="en-US" sz="3600" dirty="0"/>
              <a:t>▶ 자료조사</a:t>
            </a:r>
            <a:r>
              <a:rPr lang="en-US" altLang="ko-KR" sz="3600" dirty="0"/>
              <a:t>, DB, PPT, </a:t>
            </a:r>
            <a:r>
              <a:rPr lang="ko-KR" altLang="en-US" sz="3600" dirty="0"/>
              <a:t>사케</a:t>
            </a:r>
            <a:r>
              <a:rPr lang="en-US" altLang="ko-KR" sz="3600" dirty="0"/>
              <a:t>, </a:t>
            </a:r>
            <a:r>
              <a:rPr lang="ko-KR" altLang="en-US" sz="3600" dirty="0"/>
              <a:t>소주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02EB8-4C8F-EE2A-1493-2E97DB1951B0}"/>
              </a:ext>
            </a:extLst>
          </p:cNvPr>
          <p:cNvSpPr txBox="1"/>
          <p:nvPr/>
        </p:nvSpPr>
        <p:spPr>
          <a:xfrm>
            <a:off x="10512151" y="2767236"/>
            <a:ext cx="6873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공동 작업 </a:t>
            </a:r>
            <a:r>
              <a:rPr lang="en-US" altLang="ko-KR" sz="4800" dirty="0"/>
              <a:t>: DAO</a:t>
            </a:r>
            <a:endParaRPr lang="ko-KR" alt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695450" y="0"/>
          <a:ext cx="17506950" cy="10487025"/>
          <a:chOff x="-1695450" y="0"/>
          <a:chExt cx="17506950" cy="10487025"/>
        </a:xfrm>
      </p:grpSpPr>
      <p:pic>
        <p:nvPicPr>
          <p:cNvPr id="8" name="text67734412919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324100"/>
            <a:ext cx="4152900" cy="752475"/>
          </a:xfrm>
          <a:prstGeom prst="rect">
            <a:avLst/>
          </a:prstGeom>
          <a:noFill/>
        </p:spPr>
      </p:pic>
      <p:pic>
        <p:nvPicPr>
          <p:cNvPr id="2" name="text488155313196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266700"/>
            <a:ext cx="6391275" cy="1228725"/>
          </a:xfrm>
          <a:prstGeom prst="rect">
            <a:avLst/>
          </a:prstGeom>
          <a:noFill/>
        </p:spPr>
      </p:pic>
      <p:pic>
        <p:nvPicPr>
          <p:cNvPr id="3" name="text66668600989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3924300"/>
            <a:ext cx="9705975" cy="619125"/>
          </a:xfrm>
          <a:prstGeom prst="rect">
            <a:avLst/>
          </a:prstGeom>
          <a:noFill/>
        </p:spPr>
      </p:pic>
      <p:pic>
        <p:nvPicPr>
          <p:cNvPr id="4" name="text661723325236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5" y="6134100"/>
            <a:ext cx="10277475" cy="1247775"/>
          </a:xfrm>
          <a:prstGeom prst="rect">
            <a:avLst/>
          </a:prstGeom>
          <a:noFill/>
        </p:spPr>
      </p:pic>
      <p:pic>
        <p:nvPicPr>
          <p:cNvPr id="5" name="image554250779576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17240" y="0"/>
            <a:ext cx="7858125" cy="10487025"/>
          </a:xfrm>
          <a:prstGeom prst="rect">
            <a:avLst/>
          </a:prstGeom>
          <a:noFill/>
        </p:spPr>
      </p:pic>
      <p:pic>
        <p:nvPicPr>
          <p:cNvPr id="6" name="text290547548565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475" y="8705850"/>
            <a:ext cx="9410700" cy="619125"/>
          </a:xfrm>
          <a:prstGeom prst="rect">
            <a:avLst/>
          </a:prstGeom>
          <a:noFill/>
        </p:spPr>
      </p:pic>
      <p:pic>
        <p:nvPicPr>
          <p:cNvPr id="7" name="text833622832208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2152650"/>
            <a:ext cx="5038725" cy="923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314325" y="314325"/>
          <a:ext cx="12106275" cy="5648325"/>
          <a:chOff x="314325" y="314325"/>
          <a:chExt cx="12106275" cy="5648325"/>
        </a:xfrm>
      </p:grpSpPr>
      <p:pic>
        <p:nvPicPr>
          <p:cNvPr id="4" name="text695531929176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14325"/>
            <a:ext cx="6391275" cy="1228725"/>
          </a:xfrm>
          <a:prstGeom prst="rect">
            <a:avLst/>
          </a:prstGeom>
          <a:noFill/>
        </p:spPr>
      </p:pic>
      <p:pic>
        <p:nvPicPr>
          <p:cNvPr id="2" name="text43053491278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53" y="1829365"/>
            <a:ext cx="3390900" cy="9239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4EFE2-80E2-B5A7-6C89-35A7B818F77D}"/>
              </a:ext>
            </a:extLst>
          </p:cNvPr>
          <p:cNvSpPr txBox="1"/>
          <p:nvPr/>
        </p:nvSpPr>
        <p:spPr>
          <a:xfrm>
            <a:off x="311057" y="3358693"/>
            <a:ext cx="1689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◆    프레임 완성</a:t>
            </a:r>
            <a:endParaRPr lang="en-US" altLang="ko-KR" sz="40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클래스 다이어그램을 기반으로 프레임 완성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78CCA-8490-3310-AC1D-3374E73F1E75}"/>
              </a:ext>
            </a:extLst>
          </p:cNvPr>
          <p:cNvSpPr txBox="1"/>
          <p:nvPr/>
        </p:nvSpPr>
        <p:spPr>
          <a:xfrm>
            <a:off x="329253" y="5605462"/>
            <a:ext cx="1689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◆    기능 구현</a:t>
            </a:r>
            <a:endParaRPr lang="en-US" altLang="ko-KR" sz="40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Java</a:t>
            </a:r>
            <a:r>
              <a:rPr lang="ko-KR" altLang="en-US" sz="2800" dirty="0">
                <a:solidFill>
                  <a:schemeClr val="bg1"/>
                </a:solidFill>
              </a:rPr>
              <a:t>에서 학습한 내용을 토대로  구현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C41AC-6A11-A9EA-8F0A-9B871EFAA601}"/>
              </a:ext>
            </a:extLst>
          </p:cNvPr>
          <p:cNvSpPr txBox="1"/>
          <p:nvPr/>
        </p:nvSpPr>
        <p:spPr>
          <a:xfrm>
            <a:off x="306294" y="7705537"/>
            <a:ext cx="16894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◆    새로운 기능 구현</a:t>
            </a:r>
            <a:endParaRPr lang="en-US" altLang="ko-KR" sz="4000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r>
              <a:rPr lang="ko-KR" altLang="en-US" sz="2800" dirty="0">
                <a:solidFill>
                  <a:schemeClr val="bg1"/>
                </a:solidFill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회원가입 등의 새로운 기능을 구현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DDF5C-3B10-0F2D-6505-0F02AB32C4E0}"/>
              </a:ext>
            </a:extLst>
          </p:cNvPr>
          <p:cNvSpPr txBox="1"/>
          <p:nvPr/>
        </p:nvSpPr>
        <p:spPr>
          <a:xfrm>
            <a:off x="6344689" y="534988"/>
            <a:ext cx="5310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프로그램 </a:t>
            </a:r>
            <a:r>
              <a:rPr lang="ko-KR" altLang="en-US" sz="4800" dirty="0" err="1">
                <a:solidFill>
                  <a:schemeClr val="bg1"/>
                </a:solidFill>
              </a:rPr>
              <a:t>아키텍쳐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DB6C4-F0C0-CB72-1275-86EA6DB9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128" y="1471093"/>
            <a:ext cx="20018224" cy="9217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DE0A2-89E8-C425-3D51-1C402491F916}"/>
            </a:ext>
          </a:extLst>
        </p:cNvPr>
        <p:cNvGrpSpPr/>
        <p:nvPr/>
      </p:nvGrpSpPr>
      <p:grpSpPr>
        <a:xfrm>
          <a:off x="371475" y="-485775"/>
          <a:ext cx="17887950" cy="10810875"/>
          <a:chOff x="371475" y="-485775"/>
          <a:chExt cx="17887950" cy="10810875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E68FA-A2A2-74D7-EEE6-B7A3459DE145}"/>
              </a:ext>
            </a:extLst>
          </p:cNvPr>
          <p:cNvSpPr txBox="1"/>
          <p:nvPr/>
        </p:nvSpPr>
        <p:spPr>
          <a:xfrm>
            <a:off x="6754984" y="189586"/>
            <a:ext cx="4633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프로그램 순서도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5178C-5093-DB19-DB64-F2A71AD7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88" y="1209498"/>
            <a:ext cx="12672392" cy="888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73432-F69C-32B1-8C62-2883EFE127FC}"/>
            </a:ext>
          </a:extLst>
        </p:cNvPr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D8500-9BA8-084D-D9EB-33AB56EB21EC}"/>
              </a:ext>
            </a:extLst>
          </p:cNvPr>
          <p:cNvSpPr txBox="1"/>
          <p:nvPr/>
        </p:nvSpPr>
        <p:spPr>
          <a:xfrm>
            <a:off x="3599384" y="642866"/>
            <a:ext cx="6572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프로젝트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5B4AF3-89AD-E38B-A4E8-A50D0D49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0" y="2047156"/>
            <a:ext cx="16417824" cy="78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36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0">
  <a:themeElements>
    <a:clrScheme name="Theme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263</Words>
  <Application>Microsoft Office PowerPoint</Application>
  <PresentationFormat>사용자 지정</PresentationFormat>
  <Paragraphs>40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Calibri</vt:lpstr>
      <vt:lpstr>Theme10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kosmo</cp:lastModifiedBy>
  <cp:revision>18</cp:revision>
  <dcterms:created xsi:type="dcterms:W3CDTF">2024-02-14T08:40:59Z</dcterms:created>
  <dcterms:modified xsi:type="dcterms:W3CDTF">2024-02-20T05:25:07Z</dcterms:modified>
  <cp:category/>
</cp:coreProperties>
</file>